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1322" r:id="rId2"/>
    <p:sldId id="260" r:id="rId3"/>
    <p:sldId id="1343" r:id="rId4"/>
    <p:sldId id="1347" r:id="rId5"/>
    <p:sldId id="1341" r:id="rId6"/>
    <p:sldId id="1324" r:id="rId7"/>
    <p:sldId id="1326" r:id="rId8"/>
    <p:sldId id="1327" r:id="rId9"/>
    <p:sldId id="1328" r:id="rId10"/>
    <p:sldId id="1342" r:id="rId11"/>
    <p:sldId id="1344" r:id="rId12"/>
    <p:sldId id="1329" r:id="rId13"/>
    <p:sldId id="1346" r:id="rId14"/>
    <p:sldId id="1348" r:id="rId15"/>
    <p:sldId id="1330" r:id="rId16"/>
    <p:sldId id="1331" r:id="rId17"/>
    <p:sldId id="1332" r:id="rId18"/>
    <p:sldId id="1333" r:id="rId19"/>
    <p:sldId id="1334" r:id="rId20"/>
    <p:sldId id="1335" r:id="rId21"/>
    <p:sldId id="1336" r:id="rId22"/>
    <p:sldId id="1337" r:id="rId23"/>
    <p:sldId id="1338" r:id="rId24"/>
    <p:sldId id="1339" r:id="rId25"/>
    <p:sldId id="1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82616"/>
  </p:normalViewPr>
  <p:slideViewPr>
    <p:cSldViewPr snapToGrid="0" snapToObjects="1">
      <p:cViewPr varScale="1">
        <p:scale>
          <a:sx n="131" d="100"/>
          <a:sy n="131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Norway vs US</a:t>
            </a:r>
          </a:p>
          <a:p>
            <a:endParaRPr lang="en-US" dirty="0"/>
          </a:p>
          <a:p>
            <a:r>
              <a:rPr lang="en-US" dirty="0"/>
              <a:t>Germany and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0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have guessed in 1990 that: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Obesity would bigger problem in India than starvation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So much wealth around the world would drive the warming of the planet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7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Globalization –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 of Global Software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&amp;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974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Shouldn’t We Take A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Minute to Reflect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… Maybe A Quick Global Victory Lab</a:t>
            </a:r>
          </a:p>
        </p:txBody>
      </p:sp>
    </p:spTree>
    <p:extLst>
      <p:ext uri="{BB962C8B-B14F-4D97-AF65-F5344CB8AC3E}">
        <p14:creationId xmlns:p14="http://schemas.microsoft.com/office/powerpoint/2010/main" val="348486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Economics of Global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4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4800B-BCAE-5C43-A2F3-55400D91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2387016"/>
            <a:ext cx="3293193" cy="214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DF499-C63C-264A-B60D-AB848E72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40" t="23738" r="1640" b="-9023"/>
          <a:stretch/>
        </p:blipFill>
        <p:spPr>
          <a:xfrm>
            <a:off x="10809686" y="219991"/>
            <a:ext cx="1257300" cy="45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D9BFC-A7F0-3142-89D1-C2EBBE1F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60" y="2384472"/>
            <a:ext cx="3214521" cy="208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0D275-5A7D-414B-A22E-DF9EC6FA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39" y="2384473"/>
            <a:ext cx="3214521" cy="208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878A9-EEB7-BF42-9557-3AEA8F43D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793" y="1625342"/>
            <a:ext cx="105410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A2B48-CA85-F74C-9281-1BC7F800B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24" r="45506"/>
          <a:stretch/>
        </p:blipFill>
        <p:spPr>
          <a:xfrm>
            <a:off x="2184899" y="4792007"/>
            <a:ext cx="2634608" cy="189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B004B-2E48-7846-B485-3F9C86B08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781"/>
          <a:stretch/>
        </p:blipFill>
        <p:spPr>
          <a:xfrm>
            <a:off x="5845004" y="5314520"/>
            <a:ext cx="3161493" cy="12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Global customers want the products they buy build (at least partially) in their country.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Outsourcing vs Offshoring: Company employees are often more willing to send work to remote teams than to a separate company that may also be remote.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7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836E-CC63-2042-9D3B-4EC7D759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here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51F0-CE1F-2C40-85E6-39FCF683D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Practical Diversity</a:t>
            </a:r>
          </a:p>
        </p:txBody>
      </p:sp>
    </p:spTree>
    <p:extLst>
      <p:ext uri="{BB962C8B-B14F-4D97-AF65-F5344CB8AC3E}">
        <p14:creationId xmlns:p14="http://schemas.microsoft.com/office/powerpoint/2010/main" val="280902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6E390-AA8E-9646-BA08-E534E027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12" y="218158"/>
            <a:ext cx="962574" cy="92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0575B-9121-C34E-9293-7B6FDA1C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9" y="1492287"/>
            <a:ext cx="11203802" cy="3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Context &amp; Feedback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Distributed Software Development &amp; Working With India</a:t>
            </a:r>
          </a:p>
        </p:txBody>
      </p:sp>
      <p:pic>
        <p:nvPicPr>
          <p:cNvPr id="1026" name="Picture 2" descr="Education, Schools and Culture: The Culture Map [Review]">
            <a:extLst>
              <a:ext uri="{FF2B5EF4-FFF2-40B4-BE49-F238E27FC236}">
                <a16:creationId xmlns:a16="http://schemas.microsoft.com/office/drawing/2014/main" id="{453C8285-AB7F-6846-84DB-74EDDAF5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86" y="1948966"/>
            <a:ext cx="6631828" cy="41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353800" y="215732"/>
            <a:ext cx="598115" cy="9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Egalitarianism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approximately 5 years while setting up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	400+ person John Deere Technology Center – India Software Development organization.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Understanding: Egalitarian vs Hierarchical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6345-5D7D-BF48-AD4A-8D2DB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1514"/>
            <a:ext cx="5461640" cy="2741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670A-A5A3-1E40-96B0-0696E177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06" y="153880"/>
            <a:ext cx="1494398" cy="496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6B9C-8AD0-B144-B6CF-F53F7337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40" y="3006151"/>
            <a:ext cx="5257800" cy="30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Additional India Process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Project Outsourcing Model Preferred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Default to Plan &amp; Document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Certifications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5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Teams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Economics push us to hire junior level India developers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Agile processes move us to full team by location model with mix of skill levels</a:t>
            </a:r>
          </a:p>
        </p:txBody>
      </p:sp>
    </p:spTree>
    <p:extLst>
      <p:ext uri="{BB962C8B-B14F-4D97-AF65-F5344CB8AC3E}">
        <p14:creationId xmlns:p14="http://schemas.microsoft.com/office/powerpoint/2010/main" val="315912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Technology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Specialist focus in India development teams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Global Customers… a topic for another day.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802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Summary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Summary: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Recommendation:</a:t>
            </a:r>
          </a:p>
          <a:p>
            <a:pPr marL="0" indent="0">
              <a:buNone/>
            </a:pPr>
            <a:r>
              <a:rPr lang="en-US" sz="2000" b="1" i="1" u="sng" dirty="0"/>
              <a:t>Embrace the adventure!</a:t>
            </a:r>
          </a:p>
        </p:txBody>
      </p:sp>
    </p:spTree>
    <p:extLst>
      <p:ext uri="{BB962C8B-B14F-4D97-AF65-F5344CB8AC3E}">
        <p14:creationId xmlns:p14="http://schemas.microsoft.com/office/powerpoint/2010/main" val="11628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"/>
          <a:stretch/>
        </p:blipFill>
        <p:spPr>
          <a:xfrm>
            <a:off x="5794660" y="3237559"/>
            <a:ext cx="2687363" cy="32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John Deere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Revenue: 	$20 billion plus with approximately half coming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Employees: 	40,000 plus with approximately half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IT: 		~2,000 with about half in the United States after Technology Center – India Software 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893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Globalization – The World View</a:t>
            </a:r>
          </a:p>
        </p:txBody>
      </p:sp>
    </p:spTree>
    <p:extLst>
      <p:ext uri="{BB962C8B-B14F-4D97-AF65-F5344CB8AC3E}">
        <p14:creationId xmlns:p14="http://schemas.microsoft.com/office/powerpoint/2010/main" val="351221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Half the world’s poor are no longer poor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(1.9 billion in 1990 vs 650 million 2018) </a:t>
            </a:r>
          </a:p>
        </p:txBody>
      </p:sp>
    </p:spTree>
    <p:extLst>
      <p:ext uri="{BB962C8B-B14F-4D97-AF65-F5344CB8AC3E}">
        <p14:creationId xmlns:p14="http://schemas.microsoft.com/office/powerpoint/2010/main" val="41394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eme poverty projection by the world bank to 2030">
            <a:extLst>
              <a:ext uri="{FF2B5EF4-FFF2-40B4-BE49-F238E27FC236}">
                <a16:creationId xmlns:a16="http://schemas.microsoft.com/office/drawing/2014/main" id="{DB279D02-6584-8D40-8D51-5C362048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9" y="417444"/>
            <a:ext cx="8843713" cy="61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7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40% of the world’s population in extreme poverty in 1981 today that number is less than 10%</a:t>
            </a:r>
          </a:p>
        </p:txBody>
      </p:sp>
    </p:spTree>
    <p:extLst>
      <p:ext uri="{BB962C8B-B14F-4D97-AF65-F5344CB8AC3E}">
        <p14:creationId xmlns:p14="http://schemas.microsoft.com/office/powerpoint/2010/main" val="4859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144B9-2198-B947-9508-D9AB1983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3200"/>
            <a:ext cx="9982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8355</TotalTime>
  <Words>556</Words>
  <Application>Microsoft Macintosh PowerPoint</Application>
  <PresentationFormat>Widescreen</PresentationFormat>
  <Paragraphs>102</Paragraphs>
  <Slides>25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Practical Diversity</vt:lpstr>
      <vt:lpstr>Introductions</vt:lpstr>
      <vt:lpstr>PowerPoint Presentation</vt:lpstr>
      <vt:lpstr>John Deere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Economics of Global Software Development</vt:lpstr>
      <vt:lpstr>Economics of Global Software Development</vt:lpstr>
      <vt:lpstr>Start here OOP</vt:lpstr>
      <vt:lpstr>PowerPoint Presentation</vt:lpstr>
      <vt:lpstr>Cultural Scales</vt:lpstr>
      <vt:lpstr>Cultural Map: Context &amp; Feedback</vt:lpstr>
      <vt:lpstr>Distributed Software Development &amp; Working With India</vt:lpstr>
      <vt:lpstr>Cultural Map: Egalitarianism</vt:lpstr>
      <vt:lpstr>Cultural Understanding: Egalitarian vs Hierarchical</vt:lpstr>
      <vt:lpstr>Cultural Map: Task Based</vt:lpstr>
      <vt:lpstr>Process</vt:lpstr>
      <vt:lpstr>Teams</vt:lpstr>
      <vt:lpstr>Technology</vt:lpstr>
      <vt:lpstr>Summary &amp;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415</cp:revision>
  <dcterms:created xsi:type="dcterms:W3CDTF">2020-08-26T19:34:34Z</dcterms:created>
  <dcterms:modified xsi:type="dcterms:W3CDTF">2022-04-10T11:13:59Z</dcterms:modified>
</cp:coreProperties>
</file>